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6" autoAdjust="0"/>
    <p:restoredTop sz="94660"/>
  </p:normalViewPr>
  <p:slideViewPr>
    <p:cSldViewPr snapToGrid="0">
      <p:cViewPr varScale="1">
        <p:scale>
          <a:sx n="76" d="100"/>
          <a:sy n="76" d="100"/>
        </p:scale>
        <p:origin x="43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FDD1-D182-443B-BDE7-434C42E9353C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5BA7-D584-4993-B49A-F3CEC502E2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7541965"/>
      </p:ext>
    </p:extLst>
  </p:cSld>
  <p:clrMapOvr>
    <a:masterClrMapping/>
  </p:clrMapOvr>
  <p:transition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FDD1-D182-443B-BDE7-434C42E9353C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5BA7-D584-4993-B49A-F3CEC502E2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9842006"/>
      </p:ext>
    </p:extLst>
  </p:cSld>
  <p:clrMapOvr>
    <a:masterClrMapping/>
  </p:clrMapOvr>
  <p:transition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FDD1-D182-443B-BDE7-434C42E9353C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5BA7-D584-4993-B49A-F3CEC502E2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3017595"/>
      </p:ext>
    </p:extLst>
  </p:cSld>
  <p:clrMapOvr>
    <a:masterClrMapping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FDD1-D182-443B-BDE7-434C42E9353C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5BA7-D584-4993-B49A-F3CEC502E2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5175507"/>
      </p:ext>
    </p:extLst>
  </p:cSld>
  <p:clrMapOvr>
    <a:masterClrMapping/>
  </p:clrMapOvr>
  <p:transition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FDD1-D182-443B-BDE7-434C42E9353C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5BA7-D584-4993-B49A-F3CEC502E2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0052962"/>
      </p:ext>
    </p:extLst>
  </p:cSld>
  <p:clrMapOvr>
    <a:masterClrMapping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FDD1-D182-443B-BDE7-434C42E9353C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5BA7-D584-4993-B49A-F3CEC502E2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7263918"/>
      </p:ext>
    </p:extLst>
  </p:cSld>
  <p:clrMapOvr>
    <a:masterClrMapping/>
  </p:clrMapOvr>
  <p:transition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FDD1-D182-443B-BDE7-434C42E9353C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5BA7-D584-4993-B49A-F3CEC502E2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571723"/>
      </p:ext>
    </p:extLst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FDD1-D182-443B-BDE7-434C42E9353C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5BA7-D584-4993-B49A-F3CEC502E2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7839964"/>
      </p:ext>
    </p:extLst>
  </p:cSld>
  <p:clrMapOvr>
    <a:masterClrMapping/>
  </p:clrMapOvr>
  <p:transition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FDD1-D182-443B-BDE7-434C42E9353C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5BA7-D584-4993-B49A-F3CEC502E2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9220822"/>
      </p:ext>
    </p:extLst>
  </p:cSld>
  <p:clrMapOvr>
    <a:masterClrMapping/>
  </p:clrMapOvr>
  <p:transition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FDD1-D182-443B-BDE7-434C42E9353C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5BA7-D584-4993-B49A-F3CEC502E2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6097465"/>
      </p:ext>
    </p:extLst>
  </p:cSld>
  <p:clrMapOvr>
    <a:masterClrMapping/>
  </p:clrMapOvr>
  <p:transition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FDD1-D182-443B-BDE7-434C42E9353C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5BA7-D584-4993-B49A-F3CEC502E2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0393668"/>
      </p:ext>
    </p:extLst>
  </p:cSld>
  <p:clrMapOvr>
    <a:masterClrMapping/>
  </p:clrMapOvr>
  <p:transition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FFDD1-D182-443B-BDE7-434C42E9353C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5BA7-D584-4993-B49A-F3CEC502E2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89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3640" y="3135697"/>
            <a:ext cx="9144000" cy="973286"/>
          </a:xfrm>
        </p:spPr>
        <p:txBody>
          <a:bodyPr/>
          <a:lstStyle/>
          <a:p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Welkom en succes!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41" y="22922"/>
            <a:ext cx="8887986" cy="2014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45" y="5207027"/>
            <a:ext cx="6048380" cy="1502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356" y="5092900"/>
            <a:ext cx="2746322" cy="173047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201886" y="3716487"/>
            <a:ext cx="9144000" cy="9732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b="1" dirty="0">
                <a:solidFill>
                  <a:schemeClr val="accent1">
                    <a:lumMod val="75000"/>
                  </a:schemeClr>
                </a:solidFill>
              </a:rPr>
              <a:t>Vergeet niet je te melden bij de inschrijftafel</a:t>
            </a:r>
          </a:p>
        </p:txBody>
      </p:sp>
    </p:spTree>
    <p:extLst>
      <p:ext uri="{BB962C8B-B14F-4D97-AF65-F5344CB8AC3E}">
        <p14:creationId xmlns:p14="http://schemas.microsoft.com/office/powerpoint/2010/main" val="98390617"/>
      </p:ext>
    </p:extLst>
  </p:cSld>
  <p:clrMapOvr>
    <a:masterClrMapping/>
  </p:clrMapOvr>
  <p:transition advTm="500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12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Welkom en succes!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Leuk dat je er bij was</dc:title>
  <dc:creator>Molanus, Tako</dc:creator>
  <cp:lastModifiedBy>Molanus, Tako</cp:lastModifiedBy>
  <cp:revision>18</cp:revision>
  <dcterms:created xsi:type="dcterms:W3CDTF">2017-06-06T14:44:31Z</dcterms:created>
  <dcterms:modified xsi:type="dcterms:W3CDTF">2017-06-16T12:01:49Z</dcterms:modified>
</cp:coreProperties>
</file>